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9" r:id="rId12"/>
    <p:sldId id="267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9" autoAdjust="0"/>
    <p:restoredTop sz="94660"/>
  </p:normalViewPr>
  <p:slideViewPr>
    <p:cSldViewPr>
      <p:cViewPr>
        <p:scale>
          <a:sx n="79" d="100"/>
          <a:sy n="79" d="100"/>
        </p:scale>
        <p:origin x="-366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1006-2395-4696-9339-B08F8AF0BC4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F7E5-6D2D-4B31-A2E2-EC4D2BC95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1006-2395-4696-9339-B08F8AF0BC4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F7E5-6D2D-4B31-A2E2-EC4D2BC95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1006-2395-4696-9339-B08F8AF0BC4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F7E5-6D2D-4B31-A2E2-EC4D2BC95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1006-2395-4696-9339-B08F8AF0BC4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F7E5-6D2D-4B31-A2E2-EC4D2BC95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1006-2395-4696-9339-B08F8AF0BC4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F7E5-6D2D-4B31-A2E2-EC4D2BC95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1006-2395-4696-9339-B08F8AF0BC4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F7E5-6D2D-4B31-A2E2-EC4D2BC95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1006-2395-4696-9339-B08F8AF0BC4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F7E5-6D2D-4B31-A2E2-EC4D2BC95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1006-2395-4696-9339-B08F8AF0BC4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F7E5-6D2D-4B31-A2E2-EC4D2BC95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1006-2395-4696-9339-B08F8AF0BC4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F7E5-6D2D-4B31-A2E2-EC4D2BC95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1006-2395-4696-9339-B08F8AF0BC4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F7E5-6D2D-4B31-A2E2-EC4D2BC95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1006-2395-4696-9339-B08F8AF0BC4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F7E5-6D2D-4B31-A2E2-EC4D2BC95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D1006-2395-4696-9339-B08F8AF0BC4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8F7E5-6D2D-4B31-A2E2-EC4D2BC95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Чайная посуда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085184"/>
            <a:ext cx="4041066" cy="78182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Выполнила: воспитатель 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err="1" smtClean="0">
                <a:solidFill>
                  <a:schemeClr val="tx1"/>
                </a:solidFill>
              </a:rPr>
              <a:t>Абушахманова</a:t>
            </a:r>
            <a:r>
              <a:rPr lang="ru-RU" sz="2000" dirty="0" smtClean="0">
                <a:solidFill>
                  <a:schemeClr val="tx1"/>
                </a:solidFill>
              </a:rPr>
              <a:t> И.Р.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ozon-st.cdn.ngenix.net/multimedia/audio_cd_covers/1017509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4392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Чайная ложка</a:t>
            </a:r>
            <a:endParaRPr lang="ru-RU" sz="4000" b="1" dirty="0"/>
          </a:p>
        </p:txBody>
      </p:sp>
      <p:pic>
        <p:nvPicPr>
          <p:cNvPr id="5" name="Рисунок 4" descr="logka__stolovij_pri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988840"/>
            <a:ext cx="4320480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543107.vk.me/v543107581/1ce1f/_7sNnFrTd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920880" cy="533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0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5" y="116632"/>
            <a:ext cx="6061067" cy="85725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Чайная посуда</a:t>
            </a:r>
            <a:endParaRPr lang="ru-RU" sz="4000" b="1" dirty="0"/>
          </a:p>
        </p:txBody>
      </p:sp>
      <p:pic>
        <p:nvPicPr>
          <p:cNvPr id="4098" name="Picture 2" descr="http://en-ho.ru/images12.png?i=17576&amp;k=servirovka-stola-k-chayu-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35" y="1556792"/>
            <a:ext cx="61926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 cstate="print"/>
          <a:srcRect l="4348" r="8688"/>
          <a:stretch>
            <a:fillRect/>
          </a:stretch>
        </p:blipFill>
        <p:spPr>
          <a:xfrm>
            <a:off x="395536" y="2564904"/>
            <a:ext cx="4286280" cy="3071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78579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Чайные чашки и блюдца</a:t>
            </a:r>
            <a:endParaRPr lang="ru-RU" sz="4000" b="1" dirty="0"/>
          </a:p>
        </p:txBody>
      </p:sp>
      <p:pic>
        <p:nvPicPr>
          <p:cNvPr id="11270" name="Picture 6" descr="https://www.posuda-capital.ru/upload/iblock/594/594beb36f5b422a733e2a87e2ba2da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4104457" cy="307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78579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Чайные блюдца</a:t>
            </a:r>
            <a:endParaRPr lang="ru-RU" sz="4000" b="1" dirty="0"/>
          </a:p>
        </p:txBody>
      </p:sp>
      <p:pic>
        <p:nvPicPr>
          <p:cNvPr id="1026" name="Picture 2" descr="https://doka-baza.ru/upload/resize_cache/iblock/d7e/600_2000_1/d7e76f6aca73acadfdab3123e90fb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5"/>
            <a:ext cx="3456384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amovar-shop.ru/img/goods/thumbs/katya/2aimg_8790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132855"/>
            <a:ext cx="309634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7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642918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Заварочный чайник</a:t>
            </a:r>
            <a:endParaRPr lang="ru-RU" sz="4000" b="1" dirty="0"/>
          </a:p>
        </p:txBody>
      </p:sp>
      <p:pic>
        <p:nvPicPr>
          <p:cNvPr id="12292" name="Picture 4" descr="https://avatars.mds.yandex.net/get-marketpic/219360/market_2Ux91C-mm4SFl_4WdnExJQ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85992"/>
            <a:ext cx="3996159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postel-deluxe.ru/media/catalog/product/5/8/584-06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85992"/>
            <a:ext cx="3810435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1802" y="714356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Сахарница</a:t>
            </a:r>
            <a:endParaRPr lang="ru-RU" sz="4000" b="1" dirty="0"/>
          </a:p>
        </p:txBody>
      </p:sp>
      <p:pic>
        <p:nvPicPr>
          <p:cNvPr id="9218" name="Picture 2" descr="http://mebel-dom-dacha.ru/content/files/catalog1/342/big/583051117df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888432" cy="343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iami.ru/upload/iblock/3d6/36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248472" cy="346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x_8ba4ae0e.jpg"/>
          <p:cNvPicPr>
            <a:picLocks noChangeAspect="1"/>
          </p:cNvPicPr>
          <p:nvPr/>
        </p:nvPicPr>
        <p:blipFill>
          <a:blip r:embed="rId2" cstate="print"/>
          <a:srcRect t="2102" r="10794"/>
          <a:stretch>
            <a:fillRect/>
          </a:stretch>
        </p:blipFill>
        <p:spPr bwMode="auto">
          <a:xfrm>
            <a:off x="4857752" y="2492896"/>
            <a:ext cx="38576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57290" y="785794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Розетка для варенья</a:t>
            </a:r>
            <a:endParaRPr lang="ru-RU" sz="4000" b="1" dirty="0"/>
          </a:p>
        </p:txBody>
      </p:sp>
      <p:pic>
        <p:nvPicPr>
          <p:cNvPr id="10244" name="Picture 4" descr="http://msk-art.ru/products/31113_0_190214-110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5" y="2492896"/>
            <a:ext cx="429182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2008_Butter_22.jpg"/>
          <p:cNvPicPr>
            <a:picLocks noChangeAspect="1"/>
          </p:cNvPicPr>
          <p:nvPr/>
        </p:nvPicPr>
        <p:blipFill>
          <a:blip r:embed="rId2" cstate="print"/>
          <a:srcRect t="23133" b="12456"/>
          <a:stretch>
            <a:fillRect/>
          </a:stretch>
        </p:blipFill>
        <p:spPr bwMode="auto">
          <a:xfrm>
            <a:off x="1187624" y="2285992"/>
            <a:ext cx="3429024" cy="258316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57356" y="857232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Масленка</a:t>
            </a:r>
            <a:endParaRPr lang="ru-RU" sz="4000" b="1" dirty="0"/>
          </a:p>
        </p:txBody>
      </p:sp>
      <p:pic>
        <p:nvPicPr>
          <p:cNvPr id="5122" name="Picture 2" descr="http://www.boom-dom.ru/image/data/4/44/446/44658015_6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85992"/>
            <a:ext cx="3672408" cy="25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4104456" cy="3139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1071546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/>
              <a:t>Конфетница</a:t>
            </a:r>
            <a:endParaRPr lang="ru-RU" sz="4000" b="1" dirty="0"/>
          </a:p>
        </p:txBody>
      </p:sp>
      <p:pic>
        <p:nvPicPr>
          <p:cNvPr id="2050" name="Picture 2" descr="https://www.el-delta.ru/upload/iblock/a82/mi037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79"/>
            <a:ext cx="3312368" cy="313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85794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Молочник</a:t>
            </a:r>
            <a:endParaRPr lang="ru-RU" sz="4000" b="1" dirty="0"/>
          </a:p>
        </p:txBody>
      </p:sp>
      <p:pic>
        <p:nvPicPr>
          <p:cNvPr id="3074" name="Picture 2" descr="https://elen-decor.ru/components/com_jshopping/files/img_products/full_G48688_clay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248472" cy="34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lebenstil.com.ua/uploads/img/goods/1933040361714430v3/R(800-60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67240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27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Чайная посуда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Чайная ложка</vt:lpstr>
      <vt:lpstr>Презентация PowerPoint</vt:lpstr>
      <vt:lpstr>Чайная посуда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Ильмира</dc:creator>
  <cp:lastModifiedBy>User</cp:lastModifiedBy>
  <cp:revision>21</cp:revision>
  <dcterms:created xsi:type="dcterms:W3CDTF">2016-09-18T07:27:37Z</dcterms:created>
  <dcterms:modified xsi:type="dcterms:W3CDTF">2017-11-02T15:42:35Z</dcterms:modified>
</cp:coreProperties>
</file>